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81B66-30B0-AF59-8078-C3FE98CB7E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DC771F-0C39-5FBC-D0DF-A8F0705553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F0E83-EA2A-24C1-4808-8B81407CC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F5F57-6430-3526-C390-44C813628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0C025-920A-28A5-FA26-174DAE3E1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2502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EE990-F7DE-3CD1-97EC-BE1DF0AE7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44B23A-6B22-015D-7803-8B16D5EF6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DD9B8-BD22-48B6-C890-9A356378F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ADE0C-2C10-35D6-8171-BEF2FF19C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6E025-4D83-75E0-87BF-E6EA5F9D9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746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195A26-A6C8-C4F6-4835-FDA610494F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B45FB0-5C80-7C7E-29BF-B3DB6440B9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9CB84-BD03-AF6F-63F6-D4125554B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D443A-DA92-1345-F084-AD6195BC1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1396B-087F-93CF-C610-9EC9BEADD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605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8B0B4-EB01-F175-E2C0-CB196304A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C8ED6-EBCF-6441-8768-373DC4F6B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CA252F-5BBB-D6EE-61F6-7B3BA41DD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110B4-EB0B-2B90-E92A-E9B7F42D9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C18D9-D535-0126-76A6-39232693C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4668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68A04-A2BC-4248-AE92-638EDBC57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8F82FC-D7BD-B66D-F637-DA125228B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4EA6F-CEA6-265C-A8A8-0DBC7D222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B104E-D6B8-9910-9369-DF813F9C2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01D77-32EC-EBA1-854D-9A78FBC82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2472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12AF0-33E7-57A4-3312-0BBDBB56F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D8B67-1289-3949-851A-7E3B180BB2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DABA10-80BA-E565-803D-662F67370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DA3167-315E-285A-3740-D637F31EC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8FAEB5-A9A5-728B-207E-26DCA4E41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10DA9-CFFA-9AE2-8A89-24A7404BF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1487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313FC-2050-7B44-10D2-79BC5F38C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F2DA2-75DB-F3C2-0DC3-6B6E26D71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98AF75-9581-341C-112A-82AEA7597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6DADBD-3234-7199-8CB0-C508B7CB05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8746ED-96A0-3B3F-34D1-5B73A13780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EBBE56-AC00-CF02-7804-DB847E90D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B95726-BE02-CAA1-F5C6-17968D3DA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A8E340-3EA0-1A05-AB00-28ED66729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1064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2AA9D-255C-F784-6D5C-D59291F75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DE39DF-D222-6131-4464-7E06B0499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259E8A-A4D6-8FFA-2786-75BC23B86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494B34-89DC-50C2-2C1E-14F64933E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951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6BB6D2-0A7E-A000-1E56-E6A3C3A15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FB2AA4-C2E9-94AD-ADCD-AD4AA3FD5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60AF6-E255-2B73-C94C-80CE19478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1977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F5325-E249-6D11-F31B-3CD484FDB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09EC5-4EA6-88F7-2211-9CE48024B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C1241-6028-F0AF-881B-F4A8D36163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7BE14A-D2A6-2B54-8238-001BD59ED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4C279-CF6C-E9BC-7555-00B6963EA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C2C338-1BE7-564C-7FD4-05668B750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8929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CD747-5DAF-658E-5BAF-78C7A8244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20037E-432F-5E43-8783-4D20CB5513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0D7596-DF25-6B1A-FCAB-1771B1CEE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A0D88-5CAC-2FF9-748A-2278B64F1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CC66C-F448-525D-B69B-737940FDE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4ED2E6-836B-918D-014A-7714C0A5E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0686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6D8F79-F86F-D58B-7182-263717EAB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4BE1B3-91CD-9FFC-5FD1-9916A7D99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06BFD-2510-66E4-DDB9-CAE3304BD1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FAB30-93D7-4487-91DD-4DA37F75D7DE}" type="datetimeFigureOut">
              <a:rPr lang="en-IN" smtClean="0"/>
              <a:t>08-02-2024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1D59-D1BF-128C-0369-EF7A59274C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B4F80-9487-FBAD-C02A-9114505BE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D23E3-F4B9-459D-A839-C80FEFEB71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3960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8C014A-62DB-09D2-5EAC-30352BEF41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C86F4C-6F32-53FA-1648-DFB608752E05}"/>
              </a:ext>
            </a:extLst>
          </p:cNvPr>
          <p:cNvSpPr txBox="1"/>
          <p:nvPr/>
        </p:nvSpPr>
        <p:spPr>
          <a:xfrm>
            <a:off x="961053" y="5309118"/>
            <a:ext cx="3097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PRAVEEN N</a:t>
            </a:r>
            <a:br>
              <a:rPr lang="en-IN" dirty="0"/>
            </a:br>
            <a:r>
              <a:rPr lang="en-IN" dirty="0"/>
              <a:t>727721EPCI037</a:t>
            </a:r>
          </a:p>
        </p:txBody>
      </p:sp>
    </p:spTree>
    <p:extLst>
      <p:ext uri="{BB962C8B-B14F-4D97-AF65-F5344CB8AC3E}">
        <p14:creationId xmlns:p14="http://schemas.microsoft.com/office/powerpoint/2010/main" val="1720917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CAB09C-7653-8D74-9C87-4BC2971F6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069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A244CE-AAC5-3FFB-A024-1101FFC2AD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08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6054BE-47B5-34A3-61D9-A823B4468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62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9CB5BA-74AE-66F7-F3E5-DC038650CC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538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51D431-F4D3-9359-50A7-B1DF2CD821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76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2784C8-9C44-5214-E39A-2A61F6F73A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263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D28D18-971E-14FD-0EAB-6F187F226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430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278DEF-E222-84A6-1B4F-C18477EBD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9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F16814-4AE0-D9ED-1D33-ED535DA61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494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CCEA89-0D22-04FA-F73A-384979EB5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063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E4A133-6AB9-7864-601B-1FA1788E5F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125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7C052B-FFF6-83D8-111C-A13A497062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503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01B5DB-DE50-E176-01EF-31E39EB3A1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483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43EA0B-8BB9-51ED-170E-63C1973FE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586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22E496-0D95-1466-12E4-E1F239A7FB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909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</Words>
  <Application>Microsoft Office PowerPoint</Application>
  <PresentationFormat>Widescreen</PresentationFormat>
  <Paragraphs>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Praveen N</dc:creator>
  <cp:lastModifiedBy>Praveen N</cp:lastModifiedBy>
  <cp:revision>2</cp:revision>
  <dcterms:created xsi:type="dcterms:W3CDTF">2024-02-08T17:26:56Z</dcterms:created>
  <dcterms:modified xsi:type="dcterms:W3CDTF">2024-02-08T17:28:13Z</dcterms:modified>
</cp:coreProperties>
</file>

<file path=docProps/thumbnail.jpeg>
</file>